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2" r:id="rId2"/>
    <p:sldId id="284" r:id="rId3"/>
    <p:sldId id="285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86" r:id="rId12"/>
    <p:sldId id="297" r:id="rId13"/>
    <p:sldId id="298" r:id="rId14"/>
    <p:sldId id="302" r:id="rId15"/>
    <p:sldId id="287" r:id="rId16"/>
    <p:sldId id="299" r:id="rId17"/>
    <p:sldId id="301" r:id="rId18"/>
    <p:sldId id="300" r:id="rId19"/>
    <p:sldId id="303" r:id="rId20"/>
    <p:sldId id="288" r:id="rId2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A0BD"/>
    <a:srgbClr val="FFFCD7"/>
    <a:srgbClr val="DC946C"/>
    <a:srgbClr val="5E3F3D"/>
    <a:srgbClr val="4A2E2D"/>
    <a:srgbClr val="FFFBD7"/>
    <a:srgbClr val="FFFBD8"/>
    <a:srgbClr val="FFC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08B2A-5D90-47B8-AE69-CF98CD11F9E8}" type="datetimeFigureOut">
              <a:rPr lang="en-US"/>
              <a:pPr>
                <a:defRPr/>
              </a:pPr>
              <a:t>4/4/2015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3122E-A033-40E3-BEA7-C96F4213E52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1379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4C387-F1E2-4054-9F7B-3F19CAF62049}" type="datetimeFigureOut">
              <a:rPr lang="en-US"/>
              <a:pPr>
                <a:defRPr/>
              </a:pPr>
              <a:t>4/4/2015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BFE50-F2C3-42CF-8013-038818E0C35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6020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2141D-CB30-40CE-9053-E64A0F179EE2}" type="datetimeFigureOut">
              <a:rPr lang="en-US"/>
              <a:pPr>
                <a:defRPr/>
              </a:pPr>
              <a:t>4/4/2015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C485B-2985-43FD-A08B-67F37821BB0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5085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BC36A-40B2-49F9-83AA-B7AC095F5304}" type="datetimeFigureOut">
              <a:rPr lang="en-US"/>
              <a:pPr>
                <a:defRPr/>
              </a:pPr>
              <a:t>4/4/2015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0482A-6715-4728-B22A-149489D2A34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126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A36BF-DF99-405E-BCB1-42263A77944A}" type="datetimeFigureOut">
              <a:rPr lang="en-US"/>
              <a:pPr>
                <a:defRPr/>
              </a:pPr>
              <a:t>4/4/2015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10F2B-3C49-4904-9123-9F477247D13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05087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EF2DA-A65F-4CDD-85EC-10CF8C53DF3E}" type="datetimeFigureOut">
              <a:rPr lang="en-US"/>
              <a:pPr>
                <a:defRPr/>
              </a:pPr>
              <a:t>4/4/2015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29523-FA81-463F-9CBB-B879CDF7CEB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7084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74A1E-EB3A-434E-9B0F-83F1C0FA0EC9}" type="datetimeFigureOut">
              <a:rPr lang="en-US"/>
              <a:pPr>
                <a:defRPr/>
              </a:pPr>
              <a:t>4/4/2015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39D78-8E1A-4BF1-8194-4282B6A70F4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0157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31CEF-4D8E-4883-A619-C2355A83AA57}" type="datetimeFigureOut">
              <a:rPr lang="en-US"/>
              <a:pPr>
                <a:defRPr/>
              </a:pPr>
              <a:t>4/4/2015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C4CDE-6DB7-4949-BDD4-5FA74465FF3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791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44F0A-3E3C-489D-A7A0-5DF3CBD7B667}" type="datetimeFigureOut">
              <a:rPr lang="en-US"/>
              <a:pPr>
                <a:defRPr/>
              </a:pPr>
              <a:t>4/4/2015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6ECA7-EFE5-4274-8E25-9B73A6121BC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1957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549E0-9910-4AFF-9F71-680B5653CF8C}" type="datetimeFigureOut">
              <a:rPr lang="en-US"/>
              <a:pPr>
                <a:defRPr/>
              </a:pPr>
              <a:t>4/4/2015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6D017-9EE6-4677-81D1-78C425CD4CF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7006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2CF62-CA46-4E0F-8602-F181EE73FA25}" type="datetimeFigureOut">
              <a:rPr lang="en-US"/>
              <a:pPr>
                <a:defRPr/>
              </a:pPr>
              <a:t>4/4/2015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08E4B-A694-476E-9DDB-10D9708FA32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2740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623C55CF-1EF4-4082-BE9C-FAB4719083D0}" type="datetimeFigureOut">
              <a:rPr lang="en-US"/>
              <a:pPr>
                <a:defRPr/>
              </a:pPr>
              <a:t>4/4/2015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3782940-F362-4FFC-B397-BEB2D4E1C49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12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2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2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2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2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12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12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12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12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12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" t="983" r="1344" b="2503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922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azarene.org/sites/default/files/essentials/artwork/watercolor-church-stee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7" y="1230352"/>
            <a:ext cx="8618744" cy="432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0" y="6202496"/>
            <a:ext cx="9143999" cy="65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1" y="9969"/>
            <a:ext cx="9143999" cy="111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17" y="54821"/>
            <a:ext cx="8883148" cy="1143000"/>
          </a:xfrm>
        </p:spPr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we are a Christian people</a:t>
            </a:r>
            <a:endParaRPr lang="en-US" sz="60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50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0" y="6202496"/>
            <a:ext cx="9143999" cy="65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1" y="9969"/>
            <a:ext cx="9143999" cy="111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17" y="54821"/>
            <a:ext cx="8883148" cy="1143000"/>
          </a:xfrm>
        </p:spPr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we are a Holiness people</a:t>
            </a:r>
            <a:endParaRPr lang="en-US" sz="60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3074" name="Picture 2" descr="http://nazarene.org/sites/default/files/essentials/page-graphic-graphic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61" y="1513641"/>
            <a:ext cx="8008711" cy="448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8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0" y="6202496"/>
            <a:ext cx="9143999" cy="65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1" y="9969"/>
            <a:ext cx="9143999" cy="111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573"/>
            <a:ext cx="9143999" cy="1143000"/>
          </a:xfrm>
        </p:spPr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Ephesians 5:1-2</a:t>
            </a:r>
            <a:endParaRPr lang="en-US" sz="60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252" y="1509311"/>
            <a:ext cx="88134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baseline="30000" dirty="0">
                <a:solidFill>
                  <a:srgbClr val="6DA0BD"/>
                </a:solidFill>
              </a:rPr>
              <a:t>1</a:t>
            </a:r>
            <a:r>
              <a:rPr lang="en-US" sz="5400" dirty="0">
                <a:solidFill>
                  <a:srgbClr val="6DA0BD"/>
                </a:solidFill>
              </a:rPr>
              <a:t> Be imitators of God, therefore, as dearly loved children </a:t>
            </a:r>
            <a:r>
              <a:rPr lang="en-US" sz="5400" i="1" dirty="0" smtClean="0">
                <a:solidFill>
                  <a:srgbClr val="6DA0BD"/>
                </a:solidFill>
              </a:rPr>
              <a:t>  </a:t>
            </a:r>
            <a:endParaRPr lang="en-US" sz="5400" dirty="0">
              <a:solidFill>
                <a:srgbClr val="6DA0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03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0" y="6202496"/>
            <a:ext cx="9143999" cy="65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1" y="9969"/>
            <a:ext cx="9143999" cy="111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573"/>
            <a:ext cx="9143999" cy="1143000"/>
          </a:xfrm>
        </p:spPr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Ephesians 5:1-2</a:t>
            </a:r>
            <a:endParaRPr lang="en-US" sz="60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252" y="1509311"/>
            <a:ext cx="88134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baseline="30000" dirty="0">
                <a:solidFill>
                  <a:srgbClr val="6DA0BD"/>
                </a:solidFill>
              </a:rPr>
              <a:t>2 </a:t>
            </a:r>
            <a:r>
              <a:rPr lang="en-US" sz="5400" dirty="0">
                <a:solidFill>
                  <a:srgbClr val="6DA0BD"/>
                </a:solidFill>
              </a:rPr>
              <a:t>and live a life of love, just as Christ loved us and gave himself up for us as a fragrant offering and sacrifice to God.</a:t>
            </a:r>
          </a:p>
        </p:txBody>
      </p:sp>
    </p:spTree>
    <p:extLst>
      <p:ext uri="{BB962C8B-B14F-4D97-AF65-F5344CB8AC3E}">
        <p14:creationId xmlns:p14="http://schemas.microsoft.com/office/powerpoint/2010/main" val="280654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0" y="6202496"/>
            <a:ext cx="9143999" cy="65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1" y="9969"/>
            <a:ext cx="9143999" cy="111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17" y="54821"/>
            <a:ext cx="8883148" cy="1143000"/>
          </a:xfrm>
        </p:spPr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we are a Holiness people</a:t>
            </a:r>
            <a:endParaRPr lang="en-US" sz="60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3074" name="Picture 2" descr="http://nazarene.org/sites/default/files/essentials/page-graphic-graphic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61" y="1513641"/>
            <a:ext cx="8008711" cy="448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77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0" y="6202496"/>
            <a:ext cx="9143999" cy="65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1" y="9969"/>
            <a:ext cx="9143999" cy="111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21"/>
            <a:ext cx="9143999" cy="1143000"/>
          </a:xfrm>
        </p:spPr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we are a Missional people</a:t>
            </a:r>
            <a:endParaRPr lang="en-US" sz="60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2050" name="Picture 2" descr="http://nazarene.org/sites/default/files/essentials/artwork/watercolor-flag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57" y="1172511"/>
            <a:ext cx="7098410" cy="47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53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0" y="6202496"/>
            <a:ext cx="9143999" cy="65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1" y="9969"/>
            <a:ext cx="9143999" cy="111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573"/>
            <a:ext cx="9143999" cy="1143000"/>
          </a:xfrm>
        </p:spPr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Matthew 28:18-20</a:t>
            </a:r>
            <a:endParaRPr lang="en-US" sz="60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252" y="1509311"/>
            <a:ext cx="88134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baseline="30000" dirty="0" smtClean="0">
                <a:solidFill>
                  <a:srgbClr val="6DA0BD"/>
                </a:solidFill>
              </a:rPr>
              <a:t>18</a:t>
            </a:r>
            <a:r>
              <a:rPr lang="en-US" sz="5400" i="1" dirty="0">
                <a:solidFill>
                  <a:srgbClr val="6DA0BD"/>
                </a:solidFill>
              </a:rPr>
              <a:t>	Then Jesus came to them and said, “All authority in heaven and on earth has been given to me. </a:t>
            </a:r>
            <a:endParaRPr lang="en-US" sz="5400" dirty="0">
              <a:solidFill>
                <a:srgbClr val="6DA0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79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0" y="6202496"/>
            <a:ext cx="9143999" cy="65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1" y="9969"/>
            <a:ext cx="9143999" cy="111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573"/>
            <a:ext cx="9143999" cy="1143000"/>
          </a:xfrm>
        </p:spPr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Matthew 28:18-20</a:t>
            </a:r>
            <a:endParaRPr lang="en-US" sz="60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252" y="1509311"/>
            <a:ext cx="881349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baseline="30000" dirty="0" smtClean="0">
                <a:solidFill>
                  <a:srgbClr val="6DA0BD"/>
                </a:solidFill>
              </a:rPr>
              <a:t>19 </a:t>
            </a:r>
            <a:r>
              <a:rPr lang="en-US" sz="5400" i="1" dirty="0" smtClean="0">
                <a:solidFill>
                  <a:srgbClr val="6DA0BD"/>
                </a:solidFill>
              </a:rPr>
              <a:t>Therefore </a:t>
            </a:r>
            <a:r>
              <a:rPr lang="en-US" sz="5400" i="1" dirty="0">
                <a:solidFill>
                  <a:srgbClr val="6DA0BD"/>
                </a:solidFill>
              </a:rPr>
              <a:t>go and make disciples of all nations, baptizing them in the name of the Father and of the Son and of the Holy Spirit, </a:t>
            </a:r>
            <a:r>
              <a:rPr lang="en-US" sz="5400" i="1" dirty="0"/>
              <a:t/>
            </a:r>
            <a:br>
              <a:rPr lang="en-US" sz="5400" i="1" dirty="0"/>
            </a:br>
            <a:endParaRPr lang="en-US" sz="5400" dirty="0">
              <a:solidFill>
                <a:srgbClr val="6DA0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56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0" y="6202496"/>
            <a:ext cx="9143999" cy="65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1" y="9969"/>
            <a:ext cx="9143999" cy="111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573"/>
            <a:ext cx="9143999" cy="1143000"/>
          </a:xfrm>
        </p:spPr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Matthew 28:18-20</a:t>
            </a:r>
            <a:endParaRPr lang="en-US" sz="60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252" y="1509311"/>
            <a:ext cx="88134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baseline="30000" dirty="0" smtClean="0">
                <a:solidFill>
                  <a:srgbClr val="6DA0BD"/>
                </a:solidFill>
              </a:rPr>
              <a:t>20</a:t>
            </a:r>
            <a:r>
              <a:rPr lang="en-US" sz="5400" b="1" i="1" dirty="0" smtClean="0"/>
              <a:t> </a:t>
            </a:r>
            <a:r>
              <a:rPr lang="en-US" sz="5400" i="1" dirty="0" smtClean="0">
                <a:solidFill>
                  <a:srgbClr val="6DA0BD"/>
                </a:solidFill>
              </a:rPr>
              <a:t>and </a:t>
            </a:r>
            <a:r>
              <a:rPr lang="en-US" sz="5400" i="1" dirty="0">
                <a:solidFill>
                  <a:srgbClr val="6DA0BD"/>
                </a:solidFill>
              </a:rPr>
              <a:t>teaching them to obey everything I have commanded you. And surely I am with you always, to the very end of the age.” </a:t>
            </a:r>
            <a:endParaRPr lang="en-US" sz="5400" dirty="0">
              <a:solidFill>
                <a:srgbClr val="6DA0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73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0" y="6202496"/>
            <a:ext cx="9143999" cy="65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1" y="9969"/>
            <a:ext cx="9143999" cy="111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21"/>
            <a:ext cx="9143999" cy="1143000"/>
          </a:xfrm>
        </p:spPr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we are a Missional people</a:t>
            </a:r>
            <a:endParaRPr lang="en-US" sz="60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2050" name="Picture 2" descr="http://nazarene.org/sites/default/files/essentials/artwork/watercolor-flag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09" y="1369556"/>
            <a:ext cx="7098410" cy="47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28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0" y="6202496"/>
            <a:ext cx="9143999" cy="65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1" y="9969"/>
            <a:ext cx="9143999" cy="111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262"/>
            <a:ext cx="8229600" cy="1143000"/>
          </a:xfrm>
        </p:spPr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our Heritage</a:t>
            </a:r>
            <a:endParaRPr lang="en-US" sz="60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5122" name="Picture 2" descr="http://nazarene.org/sites/default/files/essentials/artwork/watercolor-hallelujah%20t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78090"/>
            <a:ext cx="9033830" cy="497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83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" t="983" r="1344" b="2503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2073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azarene.org/sites/default/files/essentials/artwork/watercolor-church-stee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7" y="1230352"/>
            <a:ext cx="8618744" cy="432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0" y="6202496"/>
            <a:ext cx="9143999" cy="65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1" y="9969"/>
            <a:ext cx="9143999" cy="111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17" y="54821"/>
            <a:ext cx="8883148" cy="1143000"/>
          </a:xfrm>
        </p:spPr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we are a Christian people</a:t>
            </a:r>
            <a:endParaRPr lang="en-US" sz="60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93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0" y="6202496"/>
            <a:ext cx="9143999" cy="65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1" y="9969"/>
            <a:ext cx="9143999" cy="111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573"/>
            <a:ext cx="9143999" cy="1143000"/>
          </a:xfrm>
        </p:spPr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Ephesians 2:17-22</a:t>
            </a:r>
            <a:endParaRPr lang="en-US" sz="60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252" y="1509311"/>
            <a:ext cx="88134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baseline="30000" dirty="0">
                <a:solidFill>
                  <a:srgbClr val="6DA0BD"/>
                </a:solidFill>
              </a:rPr>
              <a:t>17 </a:t>
            </a:r>
            <a:r>
              <a:rPr lang="en-US" sz="5400" i="1" dirty="0">
                <a:solidFill>
                  <a:srgbClr val="6DA0BD"/>
                </a:solidFill>
              </a:rPr>
              <a:t>He came and preached peace to you who were far away and peace to those who were near.</a:t>
            </a:r>
            <a:endParaRPr lang="en-US" sz="5400" dirty="0">
              <a:solidFill>
                <a:srgbClr val="6DA0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4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0" y="6202496"/>
            <a:ext cx="9143999" cy="65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1" y="9969"/>
            <a:ext cx="9143999" cy="111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573"/>
            <a:ext cx="9143999" cy="1143000"/>
          </a:xfrm>
        </p:spPr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Ephesians 2:17-22</a:t>
            </a:r>
            <a:endParaRPr lang="en-US" sz="60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252" y="1509311"/>
            <a:ext cx="88134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>
                <a:solidFill>
                  <a:srgbClr val="6DA0BD"/>
                </a:solidFill>
              </a:rPr>
              <a:t> </a:t>
            </a:r>
            <a:r>
              <a:rPr lang="en-US" sz="5400" i="1" baseline="30000" dirty="0">
                <a:solidFill>
                  <a:srgbClr val="6DA0BD"/>
                </a:solidFill>
              </a:rPr>
              <a:t>18 </a:t>
            </a:r>
            <a:r>
              <a:rPr lang="en-US" sz="5400" i="1" dirty="0">
                <a:solidFill>
                  <a:srgbClr val="6DA0BD"/>
                </a:solidFill>
              </a:rPr>
              <a:t>For through him we both have access to the Father by one Spirit. </a:t>
            </a:r>
            <a:endParaRPr lang="en-US" sz="5400" dirty="0">
              <a:solidFill>
                <a:srgbClr val="6DA0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00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0" y="6202496"/>
            <a:ext cx="9143999" cy="65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1" y="9969"/>
            <a:ext cx="9143999" cy="111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573"/>
            <a:ext cx="9143999" cy="1143000"/>
          </a:xfrm>
        </p:spPr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Ephesians 2:17-22</a:t>
            </a:r>
            <a:endParaRPr lang="en-US" sz="60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252" y="1509311"/>
            <a:ext cx="88134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baseline="30000" dirty="0">
                <a:solidFill>
                  <a:srgbClr val="6DA0BD"/>
                </a:solidFill>
              </a:rPr>
              <a:t>19 </a:t>
            </a:r>
            <a:r>
              <a:rPr lang="en-US" sz="5400" i="1" dirty="0">
                <a:solidFill>
                  <a:srgbClr val="6DA0BD"/>
                </a:solidFill>
              </a:rPr>
              <a:t>Consequently, you are no longer foreigners and strangers, but fellow citizens with God’s people and also members of his household, </a:t>
            </a:r>
            <a:endParaRPr lang="en-US" sz="5400" dirty="0">
              <a:solidFill>
                <a:srgbClr val="6DA0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97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0" y="6202496"/>
            <a:ext cx="9143999" cy="65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1" y="9969"/>
            <a:ext cx="9143999" cy="111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573"/>
            <a:ext cx="9143999" cy="1143000"/>
          </a:xfrm>
        </p:spPr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Ephesians 2:17-22</a:t>
            </a:r>
            <a:endParaRPr lang="en-US" sz="60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252" y="1509311"/>
            <a:ext cx="88134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baseline="30000" dirty="0">
                <a:solidFill>
                  <a:srgbClr val="6DA0BD"/>
                </a:solidFill>
              </a:rPr>
              <a:t>20 </a:t>
            </a:r>
            <a:r>
              <a:rPr lang="en-US" sz="5400" i="1" dirty="0">
                <a:solidFill>
                  <a:srgbClr val="6DA0BD"/>
                </a:solidFill>
              </a:rPr>
              <a:t>built on the foundation of the apostles and prophets, with Christ Jesus himself as the chief cornerstone. </a:t>
            </a:r>
            <a:r>
              <a:rPr lang="en-US" sz="5400" i="1" dirty="0" smtClean="0">
                <a:solidFill>
                  <a:srgbClr val="6DA0BD"/>
                </a:solidFill>
              </a:rPr>
              <a:t> </a:t>
            </a:r>
            <a:endParaRPr lang="en-US" sz="5400" dirty="0">
              <a:solidFill>
                <a:srgbClr val="6DA0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15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0" y="6202496"/>
            <a:ext cx="9143999" cy="65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1" y="9969"/>
            <a:ext cx="9143999" cy="111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573"/>
            <a:ext cx="9143999" cy="1143000"/>
          </a:xfrm>
        </p:spPr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Ephesians 2:17-22</a:t>
            </a:r>
            <a:endParaRPr lang="en-US" sz="60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252" y="1509311"/>
            <a:ext cx="88134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baseline="30000" dirty="0">
                <a:solidFill>
                  <a:srgbClr val="6DA0BD"/>
                </a:solidFill>
              </a:rPr>
              <a:t>21 </a:t>
            </a:r>
            <a:r>
              <a:rPr lang="en-US" sz="5400" i="1" dirty="0">
                <a:solidFill>
                  <a:srgbClr val="6DA0BD"/>
                </a:solidFill>
              </a:rPr>
              <a:t>In him the whole building is joined together and rises to become a holy temple in the Lord. </a:t>
            </a:r>
            <a:endParaRPr lang="en-US" sz="5400" dirty="0">
              <a:solidFill>
                <a:srgbClr val="6DA0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78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0" y="6202496"/>
            <a:ext cx="9143999" cy="65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1" y="9969"/>
            <a:ext cx="9143999" cy="111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573"/>
            <a:ext cx="9143999" cy="1143000"/>
          </a:xfrm>
        </p:spPr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Ephesians 2:17-22</a:t>
            </a:r>
            <a:endParaRPr lang="en-US" sz="60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252" y="1509311"/>
            <a:ext cx="88134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>
                <a:solidFill>
                  <a:srgbClr val="6DA0BD"/>
                </a:solidFill>
              </a:rPr>
              <a:t> </a:t>
            </a:r>
            <a:r>
              <a:rPr lang="en-US" sz="5400" i="1" baseline="30000" dirty="0">
                <a:solidFill>
                  <a:srgbClr val="6DA0BD"/>
                </a:solidFill>
              </a:rPr>
              <a:t>22 </a:t>
            </a:r>
            <a:r>
              <a:rPr lang="en-US" sz="5400" i="1" dirty="0">
                <a:solidFill>
                  <a:srgbClr val="6DA0BD"/>
                </a:solidFill>
              </a:rPr>
              <a:t>And in him you too are being built together to become a dwelling in which God lives by his Spirit. </a:t>
            </a:r>
            <a:endParaRPr lang="en-US" sz="5400" dirty="0">
              <a:solidFill>
                <a:srgbClr val="6DA0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02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</TotalTime>
  <Words>159</Words>
  <Application>Microsoft Office PowerPoint</Application>
  <PresentationFormat>On-screen Show (4:3)</PresentationFormat>
  <Paragraphs>29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ＭＳ Ｐゴシック</vt:lpstr>
      <vt:lpstr>ＭＳ Ｐゴシック</vt:lpstr>
      <vt:lpstr>Arial</vt:lpstr>
      <vt:lpstr>Book Antiqua</vt:lpstr>
      <vt:lpstr>Calibri</vt:lpstr>
      <vt:lpstr>Office Theme</vt:lpstr>
      <vt:lpstr>PowerPoint Presentation</vt:lpstr>
      <vt:lpstr>our Heritage</vt:lpstr>
      <vt:lpstr>we are a Christian people</vt:lpstr>
      <vt:lpstr>Ephesians 2:17-22</vt:lpstr>
      <vt:lpstr>Ephesians 2:17-22</vt:lpstr>
      <vt:lpstr>Ephesians 2:17-22</vt:lpstr>
      <vt:lpstr>Ephesians 2:17-22</vt:lpstr>
      <vt:lpstr>Ephesians 2:17-22</vt:lpstr>
      <vt:lpstr>Ephesians 2:17-22</vt:lpstr>
      <vt:lpstr>we are a Christian people</vt:lpstr>
      <vt:lpstr>we are a Holiness people</vt:lpstr>
      <vt:lpstr>Ephesians 5:1-2</vt:lpstr>
      <vt:lpstr>Ephesians 5:1-2</vt:lpstr>
      <vt:lpstr>we are a Holiness people</vt:lpstr>
      <vt:lpstr>we are a Missional people</vt:lpstr>
      <vt:lpstr>Matthew 28:18-20</vt:lpstr>
      <vt:lpstr>Matthew 28:18-20</vt:lpstr>
      <vt:lpstr>Matthew 28:18-20</vt:lpstr>
      <vt:lpstr>we are a Missional people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Juliet Towner</dc:creator>
  <cp:lastModifiedBy>Wendell Brown</cp:lastModifiedBy>
  <cp:revision>93</cp:revision>
  <dcterms:created xsi:type="dcterms:W3CDTF">2012-12-17T21:57:22Z</dcterms:created>
  <dcterms:modified xsi:type="dcterms:W3CDTF">2015-04-04T16:51:53Z</dcterms:modified>
</cp:coreProperties>
</file>