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>
        <p:scale>
          <a:sx n="79" d="100"/>
          <a:sy n="79" d="100"/>
        </p:scale>
        <p:origin x="960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8656794" y="4957980"/>
            <a:ext cx="2280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Data: 24 de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novembro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de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574601" y="4972868"/>
            <a:ext cx="2455523" cy="62116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20</cp:revision>
  <dcterms:created xsi:type="dcterms:W3CDTF">2018-09-18T20:43:36Z</dcterms:created>
  <dcterms:modified xsi:type="dcterms:W3CDTF">2019-09-11T15:55:42Z</dcterms:modified>
</cp:coreProperties>
</file>