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 varScale="1">
        <p:scale>
          <a:sx n="98" d="100"/>
          <a:sy n="98" d="100"/>
        </p:scale>
        <p:origin x="21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2F3EF-79C4-2945-9552-3F68D2CE7AD4}" type="datetimeFigureOut">
              <a:rPr lang="en-US" smtClean="0"/>
              <a:t>9/11/19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054B7-DE3E-E14C-BCD4-86C124F1C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0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054B7-DE3E-E14C-BCD4-86C124F1C6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02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9/11/19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8504938" y="5079884"/>
            <a:ext cx="2711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날짜</a:t>
            </a: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en-US" altLang="ko-KR">
                <a:solidFill>
                  <a:schemeClr val="bg1"/>
                </a:solidFill>
              </a:rPr>
              <a:t>: </a:t>
            </a:r>
            <a:r>
              <a:rPr lang="en-US" altLang="ko-KR">
                <a:solidFill>
                  <a:schemeClr val="bg1"/>
                </a:solidFill>
                <a:latin typeface="Calibri" panose="020F0502020204030204" pitchFamily="34" charset="0"/>
              </a:rPr>
              <a:t>2019 </a:t>
            </a:r>
            <a:r>
              <a:rPr lang="ko-KR" altLang="en-US" dirty="0">
                <a:solidFill>
                  <a:schemeClr val="bg1"/>
                </a:solidFill>
                <a:latin typeface="Calibri" panose="020F0502020204030204" pitchFamily="34" charset="0"/>
              </a:rPr>
              <a:t>년 </a:t>
            </a:r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11 </a:t>
            </a:r>
            <a:r>
              <a:rPr lang="ko-KR" altLang="en-US" dirty="0">
                <a:solidFill>
                  <a:schemeClr val="bg1"/>
                </a:solidFill>
                <a:latin typeface="Calibri" panose="020F0502020204030204" pitchFamily="34" charset="0"/>
              </a:rPr>
              <a:t>월 </a:t>
            </a:r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24 </a:t>
            </a:r>
            <a:r>
              <a:rPr lang="ko-KR" altLang="en-US" dirty="0">
                <a:solidFill>
                  <a:schemeClr val="bg1"/>
                </a:solidFill>
                <a:latin typeface="Calibri" panose="020F0502020204030204" pitchFamily="34" charset="0"/>
              </a:rPr>
              <a:t>일</a:t>
            </a:r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435167" y="4917989"/>
            <a:ext cx="2850666" cy="69197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19</cp:revision>
  <dcterms:created xsi:type="dcterms:W3CDTF">2018-09-18T20:43:36Z</dcterms:created>
  <dcterms:modified xsi:type="dcterms:W3CDTF">2019-09-11T16:05:56Z</dcterms:modified>
</cp:coreProperties>
</file>